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2"/>
  </p:notesMasterIdLst>
  <p:sldIdLst>
    <p:sldId id="406" r:id="rId2"/>
    <p:sldId id="409" r:id="rId3"/>
    <p:sldId id="651" r:id="rId4"/>
    <p:sldId id="823" r:id="rId5"/>
    <p:sldId id="824" r:id="rId6"/>
    <p:sldId id="825" r:id="rId7"/>
    <p:sldId id="821" r:id="rId8"/>
    <p:sldId id="822" r:id="rId9"/>
    <p:sldId id="418" r:id="rId10"/>
    <p:sldId id="878" r:id="rId11"/>
    <p:sldId id="826" r:id="rId12"/>
    <p:sldId id="829" r:id="rId13"/>
    <p:sldId id="879" r:id="rId14"/>
    <p:sldId id="830" r:id="rId15"/>
    <p:sldId id="831" r:id="rId16"/>
    <p:sldId id="833" r:id="rId17"/>
    <p:sldId id="875" r:id="rId18"/>
    <p:sldId id="834" r:id="rId19"/>
    <p:sldId id="835" r:id="rId20"/>
    <p:sldId id="836" r:id="rId21"/>
    <p:sldId id="839" r:id="rId22"/>
    <p:sldId id="841" r:id="rId23"/>
    <p:sldId id="842" r:id="rId24"/>
    <p:sldId id="844" r:id="rId25"/>
    <p:sldId id="847" r:id="rId26"/>
    <p:sldId id="846" r:id="rId27"/>
    <p:sldId id="880" r:id="rId28"/>
    <p:sldId id="851" r:id="rId29"/>
    <p:sldId id="852" r:id="rId30"/>
    <p:sldId id="881" r:id="rId31"/>
    <p:sldId id="856" r:id="rId32"/>
    <p:sldId id="857" r:id="rId33"/>
    <p:sldId id="858" r:id="rId34"/>
    <p:sldId id="860" r:id="rId35"/>
    <p:sldId id="882" r:id="rId36"/>
    <p:sldId id="859" r:id="rId37"/>
    <p:sldId id="862" r:id="rId38"/>
    <p:sldId id="861" r:id="rId39"/>
    <p:sldId id="865" r:id="rId40"/>
    <p:sldId id="869" r:id="rId41"/>
    <p:sldId id="866" r:id="rId42"/>
    <p:sldId id="867" r:id="rId43"/>
    <p:sldId id="872" r:id="rId44"/>
    <p:sldId id="873" r:id="rId45"/>
    <p:sldId id="874" r:id="rId46"/>
    <p:sldId id="654" r:id="rId47"/>
    <p:sldId id="670" r:id="rId48"/>
    <p:sldId id="660" r:id="rId49"/>
    <p:sldId id="674" r:id="rId50"/>
    <p:sldId id="658" r:id="rId51"/>
    <p:sldId id="671" r:id="rId52"/>
    <p:sldId id="675" r:id="rId53"/>
    <p:sldId id="659" r:id="rId54"/>
    <p:sldId id="676" r:id="rId55"/>
    <p:sldId id="673" r:id="rId56"/>
    <p:sldId id="681" r:id="rId57"/>
    <p:sldId id="684" r:id="rId58"/>
    <p:sldId id="686" r:id="rId59"/>
    <p:sldId id="828" r:id="rId60"/>
    <p:sldId id="689" r:id="rId61"/>
    <p:sldId id="690" r:id="rId62"/>
    <p:sldId id="691" r:id="rId63"/>
    <p:sldId id="693" r:id="rId64"/>
    <p:sldId id="696" r:id="rId65"/>
    <p:sldId id="366" r:id="rId66"/>
    <p:sldId id="570" r:id="rId67"/>
    <p:sldId id="697" r:id="rId68"/>
    <p:sldId id="698" r:id="rId69"/>
    <p:sldId id="695" r:id="rId70"/>
    <p:sldId id="699" r:id="rId71"/>
    <p:sldId id="413" r:id="rId72"/>
    <p:sldId id="692" r:id="rId73"/>
    <p:sldId id="701" r:id="rId74"/>
    <p:sldId id="702" r:id="rId75"/>
    <p:sldId id="703" r:id="rId76"/>
    <p:sldId id="362" r:id="rId77"/>
    <p:sldId id="509" r:id="rId78"/>
    <p:sldId id="360" r:id="rId79"/>
    <p:sldId id="803" r:id="rId80"/>
    <p:sldId id="802" r:id="rId81"/>
    <p:sldId id="706" r:id="rId82"/>
    <p:sldId id="804" r:id="rId83"/>
    <p:sldId id="700" r:id="rId84"/>
    <p:sldId id="805" r:id="rId85"/>
    <p:sldId id="806" r:id="rId86"/>
    <p:sldId id="807" r:id="rId87"/>
    <p:sldId id="704" r:id="rId88"/>
    <p:sldId id="812" r:id="rId89"/>
    <p:sldId id="415" r:id="rId90"/>
    <p:sldId id="813" r:id="rId91"/>
    <p:sldId id="817" r:id="rId92"/>
    <p:sldId id="816" r:id="rId93"/>
    <p:sldId id="707" r:id="rId94"/>
    <p:sldId id="808" r:id="rId95"/>
    <p:sldId id="809" r:id="rId96"/>
    <p:sldId id="705" r:id="rId97"/>
    <p:sldId id="810" r:id="rId98"/>
    <p:sldId id="811" r:id="rId99"/>
    <p:sldId id="708" r:id="rId100"/>
    <p:sldId id="372" r:id="rId101"/>
    <p:sldId id="820" r:id="rId102"/>
    <p:sldId id="818" r:id="rId103"/>
    <p:sldId id="819" r:id="rId104"/>
    <p:sldId id="666" r:id="rId105"/>
    <p:sldId id="423" r:id="rId106"/>
    <p:sldId id="431" r:id="rId107"/>
    <p:sldId id="432" r:id="rId108"/>
    <p:sldId id="433" r:id="rId109"/>
    <p:sldId id="434" r:id="rId110"/>
    <p:sldId id="435" r:id="rId111"/>
    <p:sldId id="436" r:id="rId112"/>
    <p:sldId id="437" r:id="rId113"/>
    <p:sldId id="438" r:id="rId114"/>
    <p:sldId id="439" r:id="rId115"/>
    <p:sldId id="440" r:id="rId116"/>
    <p:sldId id="441" r:id="rId117"/>
    <p:sldId id="442" r:id="rId118"/>
    <p:sldId id="443" r:id="rId119"/>
    <p:sldId id="444" r:id="rId120"/>
    <p:sldId id="877" r:id="rId1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651"/>
            <p14:sldId id="823"/>
            <p14:sldId id="824"/>
            <p14:sldId id="825"/>
            <p14:sldId id="821"/>
            <p14:sldId id="822"/>
            <p14:sldId id="418"/>
          </p14:sldIdLst>
        </p14:section>
        <p14:section name="Additional Knowledge - Context Management" id="{BFF057A4-9796-154B-B634-4AB5528D1531}">
          <p14:sldIdLst>
            <p14:sldId id="878"/>
            <p14:sldId id="826"/>
            <p14:sldId id="829"/>
            <p14:sldId id="87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75"/>
            <p14:sldId id="834"/>
            <p14:sldId id="835"/>
            <p14:sldId id="836"/>
            <p14:sldId id="839"/>
            <p14:sldId id="841"/>
            <p14:sldId id="842"/>
            <p14:sldId id="844"/>
            <p14:sldId id="847"/>
            <p14:sldId id="846"/>
            <p14:sldId id="880"/>
            <p14:sldId id="851"/>
          </p14:sldIdLst>
        </p14:section>
        <p14:section name="Focus" id="{CA1F1D99-465E-1148-975C-56172B964B96}">
          <p14:sldIdLst>
            <p14:sldId id="852"/>
            <p14:sldId id="881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82"/>
            <p14:sldId id="859"/>
            <p14:sldId id="862"/>
            <p14:sldId id="861"/>
            <p14:sldId id="865"/>
            <p14:sldId id="869"/>
            <p14:sldId id="866"/>
            <p14:sldId id="867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8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5D"/>
    <a:srgbClr val="4121FF"/>
    <a:srgbClr val="001BFF"/>
    <a:srgbClr val="03FF00"/>
    <a:srgbClr val="FFF074"/>
    <a:srgbClr val="04C17E"/>
    <a:srgbClr val="C046C1"/>
    <a:srgbClr val="FFFF00"/>
    <a:srgbClr val="70000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794"/>
    <p:restoredTop sz="92677"/>
  </p:normalViewPr>
  <p:slideViewPr>
    <p:cSldViewPr snapToGrid="0">
      <p:cViewPr>
        <p:scale>
          <a:sx n="140" d="100"/>
          <a:sy n="140" d="100"/>
        </p:scale>
        <p:origin x="296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presProps" Target="pres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viewProps" Target="view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microsoft.com/office/2018/10/relationships/authors" Target="author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95225D-B262-3C6F-2740-0B2417630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1383BC-F81B-F512-109D-FDA48D7399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34ACF-25C1-63A4-BB2C-179098079C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7C8D6-3AE0-DF94-0625-3A49030B7F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55780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A9AC7-EC6F-AE5A-BCF9-DF8503C32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3F096-071E-65BA-2310-A103DF4B8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8590D-279F-44B1-DD3F-ACB66A120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BED8F-5E5A-28F7-DF4E-C1B72EEEA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9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A878D-C47D-09F0-A6C1-FD750C58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6E172-AC86-E77D-3C94-A62B1651A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33523-8EDB-B8D9-BB48-18CF7B36B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D4C03-122A-75FC-8E4C-8D0AC6D68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4.wdp"/><Relationship Id="rId9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jpeg"/><Relationship Id="rId5" Type="http://schemas.openxmlformats.org/officeDocument/2006/relationships/image" Target="../media/image45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4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6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6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7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3.png"/><Relationship Id="rId4" Type="http://schemas.openxmlformats.org/officeDocument/2006/relationships/image" Target="../media/image1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30.png"/><Relationship Id="rId7" Type="http://schemas.openxmlformats.org/officeDocument/2006/relationships/image" Target="../media/image37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8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FC29B-FAE3-93EC-F160-74D9FD65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691ED-BDFB-5215-BB1E-1241467ED07D}"/>
              </a:ext>
            </a:extLst>
          </p:cNvPr>
          <p:cNvSpPr txBox="1"/>
          <p:nvPr/>
        </p:nvSpPr>
        <p:spPr>
          <a:xfrm>
            <a:off x="3627646" y="3167390"/>
            <a:ext cx="486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Why are we getting bad results?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F79B7A0-AD08-9228-D72B-4DEABB28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B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A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177595" y="477131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846322" y="1004407"/>
            <a:ext cx="245238" cy="234497"/>
          </a:xfrm>
          <a:custGeom>
            <a:avLst/>
            <a:gdLst>
              <a:gd name="csX0" fmla="*/ 0 w 245238"/>
              <a:gd name="csY0" fmla="*/ 0 h 234497"/>
              <a:gd name="csX1" fmla="*/ 245238 w 245238"/>
              <a:gd name="csY1" fmla="*/ 0 h 234497"/>
              <a:gd name="csX2" fmla="*/ 245238 w 245238"/>
              <a:gd name="csY2" fmla="*/ 234497 h 234497"/>
              <a:gd name="csX3" fmla="*/ 0 w 245238"/>
              <a:gd name="csY3" fmla="*/ 234497 h 234497"/>
              <a:gd name="csX4" fmla="*/ 0 w 245238"/>
              <a:gd name="csY4" fmla="*/ 0 h 234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5238" h="234497" fill="none" extrusionOk="0">
                <a:moveTo>
                  <a:pt x="0" y="0"/>
                </a:moveTo>
                <a:cubicBezTo>
                  <a:pt x="89840" y="-3033"/>
                  <a:pt x="136064" y="-12313"/>
                  <a:pt x="245238" y="0"/>
                </a:cubicBezTo>
                <a:cubicBezTo>
                  <a:pt x="242140" y="105143"/>
                  <a:pt x="234433" y="174909"/>
                  <a:pt x="245238" y="234497"/>
                </a:cubicBezTo>
                <a:cubicBezTo>
                  <a:pt x="196897" y="231740"/>
                  <a:pt x="45750" y="241236"/>
                  <a:pt x="0" y="234497"/>
                </a:cubicBezTo>
                <a:cubicBezTo>
                  <a:pt x="-15065" y="186051"/>
                  <a:pt x="-11925" y="68108"/>
                  <a:pt x="0" y="0"/>
                </a:cubicBezTo>
                <a:close/>
              </a:path>
              <a:path w="245238" h="234497" stroke="0" extrusionOk="0">
                <a:moveTo>
                  <a:pt x="0" y="0"/>
                </a:moveTo>
                <a:cubicBezTo>
                  <a:pt x="67610" y="-14500"/>
                  <a:pt x="199858" y="730"/>
                  <a:pt x="245238" y="0"/>
                </a:cubicBezTo>
                <a:cubicBezTo>
                  <a:pt x="229079" y="37973"/>
                  <a:pt x="246844" y="134010"/>
                  <a:pt x="245238" y="234497"/>
                </a:cubicBezTo>
                <a:cubicBezTo>
                  <a:pt x="133371" y="247976"/>
                  <a:pt x="84160" y="213942"/>
                  <a:pt x="0" y="234497"/>
                </a:cubicBezTo>
                <a:cubicBezTo>
                  <a:pt x="20021" y="142413"/>
                  <a:pt x="9284" y="3407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271218" cy="259339"/>
          </a:xfrm>
          <a:custGeom>
            <a:avLst/>
            <a:gdLst>
              <a:gd name="csX0" fmla="*/ 0 w 271218"/>
              <a:gd name="csY0" fmla="*/ 0 h 259339"/>
              <a:gd name="csX1" fmla="*/ 271218 w 271218"/>
              <a:gd name="csY1" fmla="*/ 0 h 259339"/>
              <a:gd name="csX2" fmla="*/ 271218 w 271218"/>
              <a:gd name="csY2" fmla="*/ 259339 h 259339"/>
              <a:gd name="csX3" fmla="*/ 0 w 271218"/>
              <a:gd name="csY3" fmla="*/ 259339 h 259339"/>
              <a:gd name="csX4" fmla="*/ 0 w 271218"/>
              <a:gd name="csY4" fmla="*/ 0 h 2593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218" h="259339" fill="none" extrusionOk="0">
                <a:moveTo>
                  <a:pt x="0" y="0"/>
                </a:moveTo>
                <a:cubicBezTo>
                  <a:pt x="31522" y="18644"/>
                  <a:pt x="211642" y="5992"/>
                  <a:pt x="271218" y="0"/>
                </a:cubicBezTo>
                <a:cubicBezTo>
                  <a:pt x="288970" y="94548"/>
                  <a:pt x="282746" y="203439"/>
                  <a:pt x="271218" y="259339"/>
                </a:cubicBezTo>
                <a:cubicBezTo>
                  <a:pt x="178846" y="269268"/>
                  <a:pt x="110373" y="244809"/>
                  <a:pt x="0" y="259339"/>
                </a:cubicBezTo>
                <a:cubicBezTo>
                  <a:pt x="-2900" y="185256"/>
                  <a:pt x="-4001" y="84577"/>
                  <a:pt x="0" y="0"/>
                </a:cubicBezTo>
                <a:close/>
              </a:path>
              <a:path w="271218" h="259339" stroke="0" extrusionOk="0">
                <a:moveTo>
                  <a:pt x="0" y="0"/>
                </a:moveTo>
                <a:cubicBezTo>
                  <a:pt x="52296" y="-8908"/>
                  <a:pt x="161897" y="-20690"/>
                  <a:pt x="271218" y="0"/>
                </a:cubicBezTo>
                <a:cubicBezTo>
                  <a:pt x="294518" y="36212"/>
                  <a:pt x="282681" y="169680"/>
                  <a:pt x="271218" y="259339"/>
                </a:cubicBezTo>
                <a:cubicBezTo>
                  <a:pt x="164112" y="283211"/>
                  <a:pt x="34982" y="277389"/>
                  <a:pt x="0" y="259339"/>
                </a:cubicBezTo>
                <a:cubicBezTo>
                  <a:pt x="-12939" y="166946"/>
                  <a:pt x="6460" y="11186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888804" y="2462593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413633" y="2457656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647038" y="245765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79" y="2646086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558" y="2655712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508" y="2647192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677" y="2783950"/>
            <a:ext cx="1226685" cy="817790"/>
          </a:xfrm>
          <a:prstGeom prst="rect">
            <a:avLst/>
          </a:prstGeom>
        </p:spPr>
      </p:pic>
      <p:pic>
        <p:nvPicPr>
          <p:cNvPr id="20" name="Picture 1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CB47E456-A927-5152-FB97-05E4B9755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8804" y="2879029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034" y="2713489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5312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072" y="3857574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64613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718427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720913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pic>
        <p:nvPicPr>
          <p:cNvPr id="10" name="Picture 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AFA37F04-6487-1D17-D9F4-C13FB2BEF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963" y="5133359"/>
            <a:ext cx="859683" cy="627632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E5F8D465-DBC7-748C-B6FA-4C7D411223DB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98046D-DD0E-35CD-A8D3-34D128E29FAE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C3FE33-DF98-B4BE-29D8-F01BB44EF836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31" name="Picture 3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5BEAEF0-3502-53DE-224C-D36C04E8B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32" name="Picture 3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11FB5BE-D576-3E78-2C59-66B60CCB1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B4C2705-5013-7229-D899-D0D3DBFBA91C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D5BEFD9-C7DA-9733-7F8C-69CF2ABADBC7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DCF9-9DF3-95FB-1B0E-74BE6C62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4DB315-4B99-7C93-4785-5858882C0B7B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96F82-8F83-6DF2-54B7-619992E3680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5D6D5A-A944-17AA-A880-CC03935FCD92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1C2F22F-2E65-72D4-2413-01C12320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BBBC9BA-170A-5D18-37BD-3E28F0E8853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6154F0F-4417-3A2C-DBFF-95FA7A1CD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957" y="3160990"/>
            <a:ext cx="616354" cy="9184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8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E790-6EDD-3AE7-E497-578E693D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786531E-3875-7193-85BE-87A4D16C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1B3D36B-0746-3341-75C0-34407F9D67F4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8513F7-8052-D9BC-ECE0-BE4F9AE06099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53C18-EFEF-030D-5F8F-74C6CFB3B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9537DC08-DAC9-697A-2527-78D5E53E42C4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83F22-1BE4-CD67-598D-37E2B3F0C915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0FBCF-8A8C-1E9E-3C52-B3CBC9E99F4C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0" name="Picture 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A1D69BE-D443-9015-C5C6-D4CC7E7B3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13" name="Picture 1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6DD3670-2E67-7DDA-BFEB-D6A1C5F7D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929CF6-106D-59BA-BF0F-F7E1331260FD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87E63E-F647-89E6-5D4E-3B1C3EB7AA74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2CB6DA-EC50-3365-89D0-A4D0A6BA964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A16A-0816-08A1-6BE0-05FFBBB6CED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A1AFB10-4CE0-DB17-1ED4-FF088474CCCE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7" name="Picture 26" descr="A plate of blue liquid&#10;&#10;AI-generated content may be incorrect.">
            <a:extLst>
              <a:ext uri="{FF2B5EF4-FFF2-40B4-BE49-F238E27FC236}">
                <a16:creationId xmlns:a16="http://schemas.microsoft.com/office/drawing/2014/main" id="{EBCA7A93-56DA-A9F4-3A12-736BB0931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034" y="2713489"/>
            <a:ext cx="1226685" cy="81779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4B33F3-7DB5-52EF-C267-D45B4CFAA1C7}"/>
              </a:ext>
            </a:extLst>
          </p:cNvPr>
          <p:cNvSpPr/>
          <p:nvPr/>
        </p:nvSpPr>
        <p:spPr>
          <a:xfrm>
            <a:off x="993574" y="35312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29" name="Picture 28" descr="A plate of blue liquid&#10;&#10;AI-generated content may be incorrect.">
            <a:extLst>
              <a:ext uri="{FF2B5EF4-FFF2-40B4-BE49-F238E27FC236}">
                <a16:creationId xmlns:a16="http://schemas.microsoft.com/office/drawing/2014/main" id="{B5D82A85-229F-FDD4-6309-13E4BF7EC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072" y="3857574"/>
            <a:ext cx="1226685" cy="81779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932E27B-9B4D-7B5D-9C82-34D4472FBA87}"/>
              </a:ext>
            </a:extLst>
          </p:cNvPr>
          <p:cNvSpPr/>
          <p:nvPr/>
        </p:nvSpPr>
        <p:spPr>
          <a:xfrm>
            <a:off x="1005498" y="464613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sp>
        <p:nvSpPr>
          <p:cNvPr id="31" name="$1">
            <a:extLst>
              <a:ext uri="{FF2B5EF4-FFF2-40B4-BE49-F238E27FC236}">
                <a16:creationId xmlns:a16="http://schemas.microsoft.com/office/drawing/2014/main" id="{6DEE5C72-532A-6483-C762-4739742FAFB2}"/>
              </a:ext>
            </a:extLst>
          </p:cNvPr>
          <p:cNvSpPr/>
          <p:nvPr/>
        </p:nvSpPr>
        <p:spPr>
          <a:xfrm>
            <a:off x="3374133" y="3718427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$1">
            <a:extLst>
              <a:ext uri="{FF2B5EF4-FFF2-40B4-BE49-F238E27FC236}">
                <a16:creationId xmlns:a16="http://schemas.microsoft.com/office/drawing/2014/main" id="{5DC26535-8C14-F4E9-6858-8E0C6A1CA3FF}"/>
              </a:ext>
            </a:extLst>
          </p:cNvPr>
          <p:cNvSpPr/>
          <p:nvPr/>
        </p:nvSpPr>
        <p:spPr>
          <a:xfrm>
            <a:off x="3487269" y="4720913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ue diamond with lights&#10;&#10;AI-generated content may be incorrect.">
            <a:extLst>
              <a:ext uri="{FF2B5EF4-FFF2-40B4-BE49-F238E27FC236}">
                <a16:creationId xmlns:a16="http://schemas.microsoft.com/office/drawing/2014/main" id="{AB24CB1D-058E-D211-A467-45C67A2C6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963" y="5133359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A1D1D17-B40F-909C-194F-F2154E6D18F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302CB4-ED9B-62D6-4B41-A69726B5C28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3011FC9-EB00-1C50-9606-EB105746B66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54" name="Picture 53" descr="A plate of blue liquid&#10;&#10;AI-generated content may be incorrect.">
            <a:extLst>
              <a:ext uri="{FF2B5EF4-FFF2-40B4-BE49-F238E27FC236}">
                <a16:creationId xmlns:a16="http://schemas.microsoft.com/office/drawing/2014/main" id="{A176E0C1-CD23-F439-BEDF-0F155B806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034" y="2713489"/>
            <a:ext cx="1226685" cy="817790"/>
          </a:xfrm>
          <a:prstGeom prst="rect">
            <a:avLst/>
          </a:prstGeom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D640911-860E-0DEC-8F03-0674A7ABC605}"/>
              </a:ext>
            </a:extLst>
          </p:cNvPr>
          <p:cNvSpPr/>
          <p:nvPr/>
        </p:nvSpPr>
        <p:spPr>
          <a:xfrm>
            <a:off x="993574" y="35312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56" name="Picture 55" descr="A plate of blue liquid&#10;&#10;AI-generated content may be incorrect.">
            <a:extLst>
              <a:ext uri="{FF2B5EF4-FFF2-40B4-BE49-F238E27FC236}">
                <a16:creationId xmlns:a16="http://schemas.microsoft.com/office/drawing/2014/main" id="{BC27827F-0C3A-D3A3-6A2A-AD807C40D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072" y="3857574"/>
            <a:ext cx="1226685" cy="817790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8FBB63C-02B8-A0F4-FD0C-4C8779B9BB49}"/>
              </a:ext>
            </a:extLst>
          </p:cNvPr>
          <p:cNvSpPr/>
          <p:nvPr/>
        </p:nvSpPr>
        <p:spPr>
          <a:xfrm>
            <a:off x="1005498" y="464613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60" name="Picture 5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7029C93C-B913-EAE3-6AF9-CB22D42E0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963" y="5133359"/>
            <a:ext cx="859683" cy="627632"/>
          </a:xfrm>
          <a:prstGeom prst="rect">
            <a:avLst/>
          </a:prstGeom>
        </p:spPr>
      </p:pic>
      <p:sp>
        <p:nvSpPr>
          <p:cNvPr id="61" name="Rectangle 5">
            <a:extLst>
              <a:ext uri="{FF2B5EF4-FFF2-40B4-BE49-F238E27FC236}">
                <a16:creationId xmlns:a16="http://schemas.microsoft.com/office/drawing/2014/main" id="{EED5F355-CDD1-B970-2122-2D4346A79831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A8D102-7049-A9C5-4408-A5466D57DA73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517462-1CDD-B011-18B5-0E00A1E5F07A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64" name="Picture 6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BF7AF00F-5269-8C62-B067-E3DC50AC3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65" name="Picture 6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9E0ED2E-660C-5F59-9289-20C8FB6A2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71BE0F3-639E-3511-691F-72D7FF09EF4B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33EB084-6FC0-D77E-6425-8FB19B96BB34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A4195-E2C2-8398-164C-37807F3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A54B0-A847-830E-50D7-E65D4980B58C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EFD4E1-A604-91E1-E71D-B35A04B4BBD6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D2E0E2-A8A1-8378-36E7-8A9A205377D0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6EA8C6-FBD2-6CFB-A40A-8A1F9F8C597E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881D61-5E9B-DDEC-DC7E-076D24EDF506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9C9127-1CCF-5956-4EAF-038BA30042D7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95597-EA4F-80E6-2DC9-3DD4955D05D5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B89BF-B759-D535-38B6-B198E68D8C6F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344D7-EECD-42C6-1165-B4E824447E51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B2AAC-A623-941A-8E02-6E9A2B1827F1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098C57-5756-4032-6EB7-62CFF05EC8A4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58001A-3120-6ECA-D096-B85357B50C21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D73570-103C-4911-8E25-AFD79FBC3E41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DFDD1-5A9F-9087-457E-80C02CC4587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E0725-4414-EF1E-6E86-E2AFA8936DCE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257F9A-EF41-AFDF-6A94-68AD6E75AD96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C0072-564A-638B-F633-C7C6D5EE797F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3860B6-9E85-B2A5-2AB9-E52F48D53DBB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D2D081-7A00-D996-CB1E-07D105270CC8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1" descr="A black puzzle piece with a missing piece&#10;&#10;AI-generated content may be incorrect.">
            <a:extLst>
              <a:ext uri="{FF2B5EF4-FFF2-40B4-BE49-F238E27FC236}">
                <a16:creationId xmlns:a16="http://schemas.microsoft.com/office/drawing/2014/main" id="{4A308AAF-565D-0071-4318-11DA732644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1241">
            <a:off x="3037569" y="4468039"/>
            <a:ext cx="834260" cy="5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58" grpId="0" animBg="1"/>
      <p:bldP spid="59" grpId="0" animBg="1"/>
      <p:bldP spid="60" grpId="0" animBg="1"/>
      <p:bldP spid="57" grpId="0" animBg="1"/>
      <p:bldP spid="56" grpId="0" animBg="1"/>
      <p:bldP spid="61" grpId="0" animBg="1"/>
      <p:bldP spid="62" grpId="0" animBg="1"/>
      <p:bldP spid="63" grpId="0" animBg="1"/>
      <p:bldP spid="2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06679" y="2476280"/>
            <a:ext cx="360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CLAUDE.md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06679" y="1745292"/>
            <a:ext cx="360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TODO.md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8AFE-6CC8-21C5-45A8-55E97244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41475-6AAA-E17E-87EB-735625DDA938}"/>
              </a:ext>
            </a:extLst>
          </p:cNvPr>
          <p:cNvSpPr txBox="1"/>
          <p:nvPr/>
        </p:nvSpPr>
        <p:spPr>
          <a:xfrm>
            <a:off x="2387425" y="3198167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 there a way to know what knowledge it needs?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60FBAA0F-44CB-8878-66A0-EC4C239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781631" y="248787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750664" y="241747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7156704" y="2896955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4235704" y="1861058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5962904" y="314058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66" y="2586545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5788787" y="3059186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D2FCCF9-7E27-3AF0-E1BA-FAF80D44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7156704" y="2896955"/>
            <a:ext cx="1584897" cy="1353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D6C19-DC16-50AA-D7C0-783D73C6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66" y="2586545"/>
            <a:ext cx="2719388" cy="1812925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6D07C6FE-6CF0-7102-AD43-312F5FCBC0B5}"/>
              </a:ext>
            </a:extLst>
          </p:cNvPr>
          <p:cNvSpPr/>
          <p:nvPr/>
        </p:nvSpPr>
        <p:spPr>
          <a:xfrm>
            <a:off x="4235704" y="1861058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  <p:pic>
        <p:nvPicPr>
          <p:cNvPr id="14" name="Picture 13" descr="A black puzzle piece with a missing piece&#10;&#10;AI-generated content may be incorrect.">
            <a:extLst>
              <a:ext uri="{FF2B5EF4-FFF2-40B4-BE49-F238E27FC236}">
                <a16:creationId xmlns:a16="http://schemas.microsoft.com/office/drawing/2014/main" id="{5290A801-5B87-D9A5-FFD8-2B23B6F8B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7441241">
            <a:off x="2887090" y="5166103"/>
            <a:ext cx="834260" cy="5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94761" y="12585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6E90C88-62E6-33A8-3703-09C51BDD8425}"/>
              </a:ext>
            </a:extLst>
          </p:cNvPr>
          <p:cNvSpPr/>
          <p:nvPr/>
        </p:nvSpPr>
        <p:spPr>
          <a:xfrm>
            <a:off x="5494761" y="12585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1260D2-5E49-ED72-02D6-EC10588A0E10}"/>
              </a:ext>
            </a:extLst>
          </p:cNvPr>
          <p:cNvSpPr/>
          <p:nvPr/>
        </p:nvSpPr>
        <p:spPr>
          <a:xfrm>
            <a:off x="5525728" y="140486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9AE02-FD50-745A-B9C0-B629446D4D2F}"/>
              </a:ext>
            </a:extLst>
          </p:cNvPr>
          <p:cNvSpPr txBox="1"/>
          <p:nvPr/>
        </p:nvSpPr>
        <p:spPr>
          <a:xfrm>
            <a:off x="5494761" y="133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F5C9B2-DD9B-6A8B-B3A3-DA28A5024419}"/>
              </a:ext>
            </a:extLst>
          </p:cNvPr>
          <p:cNvSpPr/>
          <p:nvPr/>
        </p:nvSpPr>
        <p:spPr>
          <a:xfrm>
            <a:off x="6192698" y="140486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FDFE18-A261-0EB9-5021-221BB6BC6CAE}"/>
              </a:ext>
            </a:extLst>
          </p:cNvPr>
          <p:cNvSpPr txBox="1"/>
          <p:nvPr/>
        </p:nvSpPr>
        <p:spPr>
          <a:xfrm>
            <a:off x="6161731" y="133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A7D46C-C24E-0DA8-1AE8-536ECEF8129A}"/>
              </a:ext>
            </a:extLst>
          </p:cNvPr>
          <p:cNvSpPr/>
          <p:nvPr/>
        </p:nvSpPr>
        <p:spPr>
          <a:xfrm>
            <a:off x="6852756" y="140486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312CDE-C266-8A29-FBE6-EF40B5CDA892}"/>
              </a:ext>
            </a:extLst>
          </p:cNvPr>
          <p:cNvSpPr txBox="1"/>
          <p:nvPr/>
        </p:nvSpPr>
        <p:spPr>
          <a:xfrm>
            <a:off x="6821789" y="133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B1466-7445-6EB1-C527-380B55629792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485D34-B8A0-3A48-006D-0FF4616C71B1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77074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692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992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3288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BF90F0-41D9-2709-A423-E388EA31C431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D1EE0BA-C4DD-CF01-935B-AB818ECE9A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78493F42-8A8B-1BAA-48ED-692DA549F5CE}"/>
              </a:ext>
            </a:extLst>
          </p:cNvPr>
          <p:cNvSpPr/>
          <p:nvPr/>
        </p:nvSpPr>
        <p:spPr>
          <a:xfrm>
            <a:off x="6118253" y="1266327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8D733E-3CB6-A686-A163-A4526D726383}"/>
              </a:ext>
            </a:extLst>
          </p:cNvPr>
          <p:cNvSpPr/>
          <p:nvPr/>
        </p:nvSpPr>
        <p:spPr>
          <a:xfrm>
            <a:off x="6158719" y="1271121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B4A49B-61B1-8A20-5213-F066D048C253}"/>
              </a:ext>
            </a:extLst>
          </p:cNvPr>
          <p:cNvSpPr txBox="1"/>
          <p:nvPr/>
        </p:nvSpPr>
        <p:spPr>
          <a:xfrm>
            <a:off x="6224388" y="1285948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E885C-0D1A-01EA-8466-6849F05016F5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BC86CA-305A-4105-FD3E-069F791E033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C18E28D-D0E1-56F2-EC1E-924B0B537756}"/>
              </a:ext>
            </a:extLst>
          </p:cNvPr>
          <p:cNvSpPr/>
          <p:nvPr/>
        </p:nvSpPr>
        <p:spPr>
          <a:xfrm>
            <a:off x="6141329" y="1252391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902854" y="1252391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6108858" y="1351784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6152536" y="1361953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F3E0B-DBEF-C490-66A0-EB0D8C8691CF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7770A30-12B4-9C80-6E51-35C81668E4E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886893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Criticize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18757-C4AD-FD96-A89B-CF4C6FA4956E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D38975-A3CA-667D-7E9E-276067795CFD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$red">
            <a:extLst>
              <a:ext uri="{FF2B5EF4-FFF2-40B4-BE49-F238E27FC236}">
                <a16:creationId xmlns:a16="http://schemas.microsoft.com/office/drawing/2014/main" id="{5B596EA0-3B2F-87F9-35EB-6FE325EEBBFF}"/>
              </a:ext>
            </a:extLst>
          </p:cNvPr>
          <p:cNvSpPr/>
          <p:nvPr/>
        </p:nvSpPr>
        <p:spPr>
          <a:xfrm>
            <a:off x="6112134" y="1393414"/>
            <a:ext cx="414790" cy="375708"/>
          </a:xfrm>
          <a:custGeom>
            <a:avLst/>
            <a:gdLst>
              <a:gd name="csX0" fmla="*/ 0 w 414790"/>
              <a:gd name="csY0" fmla="*/ 0 h 375708"/>
              <a:gd name="csX1" fmla="*/ 414790 w 414790"/>
              <a:gd name="csY1" fmla="*/ 0 h 375708"/>
              <a:gd name="csX2" fmla="*/ 414790 w 414790"/>
              <a:gd name="csY2" fmla="*/ 375708 h 375708"/>
              <a:gd name="csX3" fmla="*/ 0 w 414790"/>
              <a:gd name="csY3" fmla="*/ 375708 h 375708"/>
              <a:gd name="csX4" fmla="*/ 0 w 414790"/>
              <a:gd name="csY4" fmla="*/ 0 h 375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4790" h="375708" fill="none" extrusionOk="0">
                <a:moveTo>
                  <a:pt x="0" y="0"/>
                </a:moveTo>
                <a:cubicBezTo>
                  <a:pt x="84642" y="22387"/>
                  <a:pt x="308006" y="29185"/>
                  <a:pt x="414790" y="0"/>
                </a:cubicBezTo>
                <a:cubicBezTo>
                  <a:pt x="415553" y="171864"/>
                  <a:pt x="401943" y="317156"/>
                  <a:pt x="414790" y="375708"/>
                </a:cubicBezTo>
                <a:cubicBezTo>
                  <a:pt x="302239" y="353158"/>
                  <a:pt x="163953" y="398353"/>
                  <a:pt x="0" y="375708"/>
                </a:cubicBezTo>
                <a:cubicBezTo>
                  <a:pt x="-20497" y="223917"/>
                  <a:pt x="-26274" y="163294"/>
                  <a:pt x="0" y="0"/>
                </a:cubicBezTo>
                <a:close/>
              </a:path>
              <a:path w="414790" h="375708" stroke="0" extrusionOk="0">
                <a:moveTo>
                  <a:pt x="0" y="0"/>
                </a:moveTo>
                <a:cubicBezTo>
                  <a:pt x="56751" y="-32592"/>
                  <a:pt x="371946" y="736"/>
                  <a:pt x="414790" y="0"/>
                </a:cubicBezTo>
                <a:cubicBezTo>
                  <a:pt x="393733" y="161618"/>
                  <a:pt x="397686" y="260042"/>
                  <a:pt x="414790" y="375708"/>
                </a:cubicBezTo>
                <a:cubicBezTo>
                  <a:pt x="241814" y="358884"/>
                  <a:pt x="78481" y="384313"/>
                  <a:pt x="0" y="375708"/>
                </a:cubicBezTo>
                <a:cubicBezTo>
                  <a:pt x="259" y="191791"/>
                  <a:pt x="23645" y="107714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A578688-E5D4-F4BD-0580-BDB88D9D4FFD}"/>
              </a:ext>
            </a:extLst>
          </p:cNvPr>
          <p:cNvSpPr txBox="1"/>
          <p:nvPr/>
        </p:nvSpPr>
        <p:spPr>
          <a:xfrm>
            <a:off x="4478866" y="2318620"/>
            <a:ext cx="2946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FE8583-39BD-6427-F284-A26F677D04D7}"/>
              </a:ext>
            </a:extLst>
          </p:cNvPr>
          <p:cNvSpPr txBox="1"/>
          <p:nvPr/>
        </p:nvSpPr>
        <p:spPr>
          <a:xfrm>
            <a:off x="2904066" y="293811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998C75-69DC-B4CC-C331-62020E159F4C}"/>
              </a:ext>
            </a:extLst>
          </p:cNvPr>
          <p:cNvSpPr txBox="1"/>
          <p:nvPr/>
        </p:nvSpPr>
        <p:spPr>
          <a:xfrm>
            <a:off x="3149600" y="35576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C53FC4-2FC1-01CC-D029-DF022D108490}"/>
              </a:ext>
            </a:extLst>
          </p:cNvPr>
          <p:cNvSpPr txBox="1"/>
          <p:nvPr/>
        </p:nvSpPr>
        <p:spPr>
          <a:xfrm>
            <a:off x="3149600" y="417709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Criticize my plan</a:t>
            </a:r>
          </a:p>
        </p:txBody>
      </p:sp>
    </p:spTree>
    <p:extLst>
      <p:ext uri="{BB962C8B-B14F-4D97-AF65-F5344CB8AC3E}">
        <p14:creationId xmlns:p14="http://schemas.microsoft.com/office/powerpoint/2010/main" val="28570051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968359" y="2836565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5774559" y="308019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D6259-962A-AC4C-02EB-71DC1271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51" y="2589832"/>
            <a:ext cx="2719388" cy="1812925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B1DE47F1-033E-B4E1-53DF-855D26DE7752}"/>
              </a:ext>
            </a:extLst>
          </p:cNvPr>
          <p:cNvSpPr/>
          <p:nvPr/>
        </p:nvSpPr>
        <p:spPr>
          <a:xfrm>
            <a:off x="4330261" y="1864345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975E8DB-9E34-72D5-44C3-014C9D0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21DACB9-A195-62D9-725A-3E71A6A3AFD5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B25D43-5A72-990A-2276-11E2F2B97607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C53AD-71A8-0E18-F886-BFDEB3712CFF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D5753-CC0C-FF70-367B-0E3BE3748795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99CD04-E840-DE2B-84FD-8DD895F9DC21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4F49A-91D7-B701-468C-12184A077ADA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4BEDE-1624-2B4D-27DF-5758F3227FE1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5E6413-C355-726D-B035-85314A3E8132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935C14-B639-EFF0-5762-E6F081A709CC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F5951-2824-6D4B-46E5-5766D617E977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7CC02-7D98-D7D8-D922-EF6A5FAAB89F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B6487-592F-CBDE-6ED8-83D734BD364D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06D14-EE63-1C4F-47A0-88E2666F2528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12BA5A-29A0-CF36-384B-48A4380CA88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784F5C-275F-66E2-6BC0-497ED83E4A6A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2CF577-1ABE-B1BC-3D04-23891A8D18EC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5CA6B5-8ABE-1CBE-0534-0058D0C208F8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DEADD5-B82F-E7E3-9959-8D0C89462DCF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01E25-6BBC-117C-7631-D128176DABEF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665944-03F2-A79B-5B88-089FD733919F}"/>
              </a:ext>
            </a:extLst>
          </p:cNvPr>
          <p:cNvSpPr txBox="1"/>
          <p:nvPr/>
        </p:nvSpPr>
        <p:spPr>
          <a:xfrm>
            <a:off x="3845316" y="5047040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957B1C-16AE-170E-A592-C4D8740A6B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9A64943-142E-E1C1-E59E-BFA5162E5A6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4447151" y="2998952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DD7AC7-3A0E-16C3-129A-BE6DB58367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FF5906E-9A02-B3FD-2455-C05868341AA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25EF66-BC2C-0242-A3D1-2746FA6B310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60225A6-13FB-EBC4-20FA-E3D0DDD29F9C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55687D9-90B7-D750-B70C-27F8BA8BF9C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57AC551-AB80-CCBA-B8F2-26715A34367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4CF9D1-F25D-9F88-AC42-B93CCFA61641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7DB02AB-96ED-CD7D-BF74-4CE9E9E7516B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E4EA015-5807-7EC0-AB3B-5ED07C0EBF91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237938-0B4A-69BB-3309-60C1AB149985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5C9D186-8883-7174-803A-4A17943A7EEF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A4B6D5-D792-63A0-1313-EEE2F2B53AA3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564C04A-B2B8-69CA-D536-874CACCBB453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3B79539-D7FF-97A2-7765-7BF5CC7E617E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064B014-2D26-599E-0EE2-4BBCAAFBA473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0EC799-B2E4-533B-10F4-86D8172D3111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FA3CAD9-EB2D-2599-518A-DA32176A7014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0DFB6B-424C-FB8B-DB47-5D2F1D75C3A3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F62BFC-D338-5066-49EA-FDAB9AE29179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3B9E11-4F6E-3C98-E162-EB0BB410DC83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A36ADC7-1BCF-2AF5-8160-3B654EAD513B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847ED69-9A0A-C403-F63B-8B03111C98E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E409AE-0E6A-7BEE-35F7-1E1056F95703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C620F9F-BD64-D82C-0528-7DEC1684A1B4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699F92B-D7E5-7F43-E186-5878778E6DE7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73D2AD4-8C82-F0EC-AC2A-0F419E2B1390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23503C-37B7-AB83-56F5-3C375A26503C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2AC9ECB-EB63-061F-3C71-D73C2C1E97EE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965145A-4C0D-5BF9-5D0F-85CCEF678FCA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4CC7D18-63BF-E04E-0412-0C42F39FF990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8DF42CF-0553-EDEA-E87D-26879B420D26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9233E2F-90AB-DBC0-2ABA-09614B615CE7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0E08F53-B23F-D6E1-F4A0-3170BF0527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5EF7443-9347-C7F5-D549-A652BFA15575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DA0C1F4-F0D7-7906-9F2E-FC3009586B15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B8910D7-D945-B2EC-5628-6ADBD857FD4C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EC3CECF-640F-0F12-612F-27A96C982BD6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BDD2771-DF12-5681-B056-D161B256B860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302D3E3-0484-22B3-47D8-F05CC2DE746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1FF3E02-A09E-60C7-17E7-AFF73513003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59C5298C-F80A-AE70-01D8-90E71C56D130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78D0DC-7AD3-8F6B-A428-C66D0EFCF2C5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8ADF73D-E7ED-7EAC-777A-C39EF8D5872C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885D77E-31EB-7751-3D7F-D0D2D6359C47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B0A2BC8-5FDF-6B6B-551C-E2E8EECC554E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D5C49BD-656C-9E01-CFB6-06B4E5C8743F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FF07145-CDC0-560B-9AB6-11A5D58C691A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172BABD-5198-DAF2-A313-7761A2AADD95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682AF99-9B70-E669-FF67-FC60CE93FCC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A20E0A6-5850-FFFB-4D7D-F621603E6F8B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014752C-FAEE-CE4A-3AB6-164E58511C01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437DDF1-D1C2-0C45-8D13-6A5AEA9697EB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FEA9D877-9BA1-084A-2531-6592A4DACB30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6FC9EDBC-0D75-DB42-AE53-0B1BA3E0A8C1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DB57DB5-0723-7E72-99FF-486AEF493A17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AE0F5A74-2136-E9B2-4D87-E82109368FE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98B5E7F4-E4CC-B09D-9B28-6E46456611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96771928-C1C6-CA43-8048-0E67C63F2549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2CE56DA-320C-B95F-3F4F-C9E86F424758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F1EA0E0-837B-B65E-84B6-699F78F560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91069" y="2279700"/>
            <a:ext cx="2009913" cy="301487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3E27C54F-1486-D7F2-B2D3-F5754E98B968}"/>
              </a:ext>
            </a:extLst>
          </p:cNvPr>
          <p:cNvSpPr/>
          <p:nvPr/>
        </p:nvSpPr>
        <p:spPr>
          <a:xfrm>
            <a:off x="10182879" y="3764952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D04EC7-3B36-A363-830C-0AA976D34DCB}"/>
              </a:ext>
            </a:extLst>
          </p:cNvPr>
          <p:cNvSpPr/>
          <p:nvPr/>
        </p:nvSpPr>
        <p:spPr>
          <a:xfrm>
            <a:off x="9803050" y="3151606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466E1E2-6977-E708-B303-D941130F822F}"/>
              </a:ext>
            </a:extLst>
          </p:cNvPr>
          <p:cNvSpPr/>
          <p:nvPr/>
        </p:nvSpPr>
        <p:spPr>
          <a:xfrm>
            <a:off x="10401344" y="3438034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EE9FFCA-05CD-6F6F-C5FE-75F9B6915E57}"/>
              </a:ext>
            </a:extLst>
          </p:cNvPr>
          <p:cNvSpPr/>
          <p:nvPr/>
        </p:nvSpPr>
        <p:spPr>
          <a:xfrm>
            <a:off x="9709168" y="3769431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ADDC51EE-8544-63A2-2D35-73101F561BC7}"/>
              </a:ext>
            </a:extLst>
          </p:cNvPr>
          <p:cNvSpPr/>
          <p:nvPr/>
        </p:nvSpPr>
        <p:spPr>
          <a:xfrm>
            <a:off x="9844810" y="3823840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0C46D3EB-44E3-AD89-DB67-3086C069970E}"/>
              </a:ext>
            </a:extLst>
          </p:cNvPr>
          <p:cNvSpPr/>
          <p:nvPr/>
        </p:nvSpPr>
        <p:spPr>
          <a:xfrm>
            <a:off x="9774291" y="2932841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50F730FB-9B2D-4521-B47C-ECB9E16CDEC9}"/>
              </a:ext>
            </a:extLst>
          </p:cNvPr>
          <p:cNvSpPr/>
          <p:nvPr/>
        </p:nvSpPr>
        <p:spPr>
          <a:xfrm>
            <a:off x="9953706" y="4038858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9F5AEA6F-78C6-6BA4-98BD-43F649ED5F22}"/>
              </a:ext>
            </a:extLst>
          </p:cNvPr>
          <p:cNvSpPr/>
          <p:nvPr/>
        </p:nvSpPr>
        <p:spPr>
          <a:xfrm>
            <a:off x="10111028" y="3313462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0F82AF0D-F946-8BA0-7E42-81236D1A4567}"/>
              </a:ext>
            </a:extLst>
          </p:cNvPr>
          <p:cNvSpPr/>
          <p:nvPr/>
        </p:nvSpPr>
        <p:spPr>
          <a:xfrm>
            <a:off x="10256649" y="3520199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94B4D253-087A-B585-54AF-C6C086ED82A2}"/>
              </a:ext>
            </a:extLst>
          </p:cNvPr>
          <p:cNvSpPr/>
          <p:nvPr/>
        </p:nvSpPr>
        <p:spPr>
          <a:xfrm>
            <a:off x="10533763" y="3775585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90CBC304-EE3E-1252-241E-DC88CD849D90}"/>
              </a:ext>
            </a:extLst>
          </p:cNvPr>
          <p:cNvSpPr/>
          <p:nvPr/>
        </p:nvSpPr>
        <p:spPr>
          <a:xfrm>
            <a:off x="10365314" y="3498826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FDDBD91-D989-47E6-379E-35C040409FFD}"/>
              </a:ext>
            </a:extLst>
          </p:cNvPr>
          <p:cNvSpPr/>
          <p:nvPr/>
        </p:nvSpPr>
        <p:spPr>
          <a:xfrm>
            <a:off x="9709168" y="3223013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4FA8C747-3664-D7F3-BCDA-2FAD3E8FB304}"/>
              </a:ext>
            </a:extLst>
          </p:cNvPr>
          <p:cNvSpPr/>
          <p:nvPr/>
        </p:nvSpPr>
        <p:spPr>
          <a:xfrm>
            <a:off x="9800253" y="3443699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B89AF729-FF0E-00BD-5077-BE687BF462BB}"/>
              </a:ext>
            </a:extLst>
          </p:cNvPr>
          <p:cNvSpPr/>
          <p:nvPr/>
        </p:nvSpPr>
        <p:spPr>
          <a:xfrm>
            <a:off x="10114279" y="2823371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F453F7C5-62F2-E1AE-EBD2-01B0C692C9C0}"/>
              </a:ext>
            </a:extLst>
          </p:cNvPr>
          <p:cNvSpPr/>
          <p:nvPr/>
        </p:nvSpPr>
        <p:spPr>
          <a:xfrm rot="16200000">
            <a:off x="10325879" y="2952119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02522D0-63F8-B515-1449-DF8C10B86BC3}"/>
              </a:ext>
            </a:extLst>
          </p:cNvPr>
          <p:cNvSpPr/>
          <p:nvPr/>
        </p:nvSpPr>
        <p:spPr>
          <a:xfrm rot="16200000">
            <a:off x="10469731" y="3542462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A28B6D0-E6D0-CB97-D586-CEB5FE0104D4}"/>
              </a:ext>
            </a:extLst>
          </p:cNvPr>
          <p:cNvSpPr/>
          <p:nvPr/>
        </p:nvSpPr>
        <p:spPr>
          <a:xfrm>
            <a:off x="10454314" y="3776992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141A92B-BA9E-E1EE-3ED8-E28EC999B1B9}"/>
              </a:ext>
            </a:extLst>
          </p:cNvPr>
          <p:cNvSpPr/>
          <p:nvPr/>
        </p:nvSpPr>
        <p:spPr>
          <a:xfrm>
            <a:off x="10445047" y="3201087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C24C717-BDF2-35E5-F3C5-439D35EFBDCC}"/>
              </a:ext>
            </a:extLst>
          </p:cNvPr>
          <p:cNvSpPr/>
          <p:nvPr/>
        </p:nvSpPr>
        <p:spPr>
          <a:xfrm>
            <a:off x="10130235" y="4114968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950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3" grpId="0" animBg="1"/>
      <p:bldP spid="8" grpId="0"/>
      <p:bldP spid="10" grpId="0" animBg="1"/>
      <p:bldP spid="13" grpId="0"/>
      <p:bldP spid="14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  <p:bldP spid="31" grpId="0" animBg="1"/>
      <p:bldP spid="32" grpId="0"/>
      <p:bldP spid="33" grpId="0" animBg="1"/>
      <p:bldP spid="34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41" grpId="0" animBg="1"/>
      <p:bldP spid="42" grpId="0"/>
      <p:bldP spid="43" grpId="0" animBg="1"/>
      <p:bldP spid="44" grpId="0"/>
      <p:bldP spid="45" grpId="0" animBg="1"/>
      <p:bldP spid="46" grpId="0"/>
      <p:bldP spid="47" grpId="0" animBg="1"/>
      <p:bldP spid="48" grpId="0"/>
      <p:bldP spid="49" grpId="0" animBg="1"/>
      <p:bldP spid="50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7" grpId="0" animBg="1"/>
      <p:bldP spid="58" grpId="0"/>
      <p:bldP spid="59" grpId="0" animBg="1"/>
      <p:bldP spid="60" grpId="0"/>
      <p:bldP spid="63" grpId="0" animBg="1"/>
      <p:bldP spid="64" grpId="0"/>
      <p:bldP spid="12" grpId="0" animBg="1"/>
      <p:bldP spid="23" grpId="0" animBg="1"/>
      <p:bldP spid="62" grpId="0" animBg="1"/>
      <p:bldP spid="65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16789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0208E5-F26B-0832-1169-2E361DB70186}"/>
              </a:ext>
            </a:extLst>
          </p:cNvPr>
          <p:cNvSpPr txBox="1"/>
          <p:nvPr/>
        </p:nvSpPr>
        <p:spPr>
          <a:xfrm>
            <a:off x="9791117" y="2812180"/>
            <a:ext cx="15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Focused Agent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049F1C-9689-FDC9-71C2-E52EF4DFF663}"/>
              </a:ext>
            </a:extLst>
          </p:cNvPr>
          <p:cNvSpPr txBox="1"/>
          <p:nvPr/>
        </p:nvSpPr>
        <p:spPr>
          <a:xfrm>
            <a:off x="9796719" y="6280059"/>
            <a:ext cx="17742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Distracted Agent</a:t>
            </a:r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7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491134" y="485855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ue diamond with lights&#10;&#10;AI-generated content may be incorrect.">
            <a:extLst>
              <a:ext uri="{FF2B5EF4-FFF2-40B4-BE49-F238E27FC236}">
                <a16:creationId xmlns:a16="http://schemas.microsoft.com/office/drawing/2014/main" id="{F0F295F6-D643-D00C-9771-AA8D8E9A2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6168" y="3115184"/>
            <a:ext cx="859683" cy="6276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FCA7105-F74B-564E-7E86-7DA43B625B0F}"/>
              </a:ext>
            </a:extLst>
          </p:cNvPr>
          <p:cNvSpPr txBox="1"/>
          <p:nvPr/>
        </p:nvSpPr>
        <p:spPr>
          <a:xfrm>
            <a:off x="1625755" y="1833291"/>
            <a:ext cx="1576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Focused Agent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018F2E-5E59-E5C3-DCF0-974C2241BC32}"/>
              </a:ext>
            </a:extLst>
          </p:cNvPr>
          <p:cNvSpPr/>
          <p:nvPr/>
        </p:nvSpPr>
        <p:spPr>
          <a:xfrm>
            <a:off x="2744664" y="11174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B038996-E900-FB8A-6476-B6FE65621A7C}"/>
              </a:ext>
            </a:extLst>
          </p:cNvPr>
          <p:cNvSpPr/>
          <p:nvPr/>
        </p:nvSpPr>
        <p:spPr>
          <a:xfrm>
            <a:off x="2634675" y="11875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96286" y="295775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82656" y="261948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564843" y="261948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3" name="Picture 2" descr="A blue diamond with lights&#10;&#10;AI-generated content may be incorrect.">
            <a:extLst>
              <a:ext uri="{FF2B5EF4-FFF2-40B4-BE49-F238E27FC236}">
                <a16:creationId xmlns:a16="http://schemas.microsoft.com/office/drawing/2014/main" id="{558C8F46-C6A8-2735-D49D-670A5620B0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247430" y="3402053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478113" y="1776327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277697" y="29502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5111573" y="2933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5068649" y="273170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151197" y="2656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343734" y="279327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5013543" y="285659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277697" y="27201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151198" y="28450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4F1C4B6-FC7C-4DDE-943C-2A915013C688}"/>
              </a:ext>
            </a:extLst>
          </p:cNvPr>
          <p:cNvSpPr txBox="1"/>
          <p:nvPr/>
        </p:nvSpPr>
        <p:spPr>
          <a:xfrm>
            <a:off x="3845316" y="5047040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98489F3-B1A3-7EC2-DBC3-02A00B53FC25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C257FA8-98AB-FCCD-7B36-487D49BD65D0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690D8-8695-1096-D304-7E75C88FC9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5A4069-800E-7BF2-45F3-0D6FBD300AAB}"/>
              </a:ext>
            </a:extLst>
          </p:cNvPr>
          <p:cNvSpPr txBox="1"/>
          <p:nvPr/>
        </p:nvSpPr>
        <p:spPr>
          <a:xfrm>
            <a:off x="933529" y="3289607"/>
            <a:ext cx="10402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But what if all the knowledge is relevant because the task is really big?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0B13CF62-36B4-BBEA-6053-3356FF1C6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000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305877" y="4356957"/>
            <a:ext cx="51571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Managing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31896623-F95A-5C24-AB3C-0F16573A3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6720" y="2451497"/>
            <a:ext cx="4095496" cy="1326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8" name="Picture 7" descr="A blue diamond with lights&#10;&#10;AI-generated content may be incorrect.">
            <a:extLst>
              <a:ext uri="{FF2B5EF4-FFF2-40B4-BE49-F238E27FC236}">
                <a16:creationId xmlns:a16="http://schemas.microsoft.com/office/drawing/2014/main" id="{52406745-AC4B-68DA-C744-82F6093BA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3209" y="3695618"/>
            <a:ext cx="859683" cy="627632"/>
          </a:xfrm>
          <a:prstGeom prst="rect">
            <a:avLst/>
          </a:prstGeom>
        </p:spPr>
      </p:pic>
      <p:pic>
        <p:nvPicPr>
          <p:cNvPr id="11" name="Picture 10" descr="A blue diamond with lights&#10;&#10;AI-generated content may be incorrect.">
            <a:extLst>
              <a:ext uri="{FF2B5EF4-FFF2-40B4-BE49-F238E27FC236}">
                <a16:creationId xmlns:a16="http://schemas.microsoft.com/office/drawing/2014/main" id="{B549755E-ACD3-226B-E7B0-15A608763C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2091" y="3659288"/>
            <a:ext cx="859683" cy="627632"/>
          </a:xfrm>
          <a:prstGeom prst="rect">
            <a:avLst/>
          </a:prstGeom>
        </p:spPr>
      </p:pic>
      <p:pic>
        <p:nvPicPr>
          <p:cNvPr id="20" name="Picture 1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70D2C056-D5A1-4BAE-7884-0F7D98F1E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3219" y="3659288"/>
            <a:ext cx="859683" cy="62763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81D9C54-DD71-C9D2-0350-FB63453C7CDA}"/>
              </a:ext>
            </a:extLst>
          </p:cNvPr>
          <p:cNvSpPr txBox="1"/>
          <p:nvPr/>
        </p:nvSpPr>
        <p:spPr>
          <a:xfrm>
            <a:off x="4061255" y="6291592"/>
            <a:ext cx="31630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nk Free" panose="03080402000500000000" pitchFamily="66" charset="0"/>
              </a:rPr>
              <a:t>Independent Tasks</a:t>
            </a:r>
          </a:p>
        </p:txBody>
      </p:sp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blue diamond with lights&#10;&#10;AI-generated content may be incorrect.">
            <a:extLst>
              <a:ext uri="{FF2B5EF4-FFF2-40B4-BE49-F238E27FC236}">
                <a16:creationId xmlns:a16="http://schemas.microsoft.com/office/drawing/2014/main" id="{412FB25F-A0CB-4443-C06B-D357195857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1002" y="1751869"/>
            <a:ext cx="859683" cy="62763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>
            <a:off x="3105524" y="1686759"/>
            <a:ext cx="776210" cy="7800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blue diamond with lights&#10;&#10;AI-generated content may be incorrect.">
            <a:extLst>
              <a:ext uri="{FF2B5EF4-FFF2-40B4-BE49-F238E27FC236}">
                <a16:creationId xmlns:a16="http://schemas.microsoft.com/office/drawing/2014/main" id="{5D370755-9E80-6CF6-158B-3CCFB57F1B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7080" y="3331882"/>
            <a:ext cx="859683" cy="62763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18C299AE-FAFB-D8D2-2DB4-470C7869728F}"/>
              </a:ext>
            </a:extLst>
          </p:cNvPr>
          <p:cNvSpPr/>
          <p:nvPr/>
        </p:nvSpPr>
        <p:spPr>
          <a:xfrm>
            <a:off x="3337560" y="3266772"/>
            <a:ext cx="540252" cy="71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 descr="A blue diamond with lights&#10;&#10;AI-generated content may be incorrect.">
            <a:extLst>
              <a:ext uri="{FF2B5EF4-FFF2-40B4-BE49-F238E27FC236}">
                <a16:creationId xmlns:a16="http://schemas.microsoft.com/office/drawing/2014/main" id="{7AFEB4EB-D48C-6BCB-CB47-BA12357E4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1304" y="5201854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1" name="Picture 20" descr="A blue diamond with lights&#10;&#10;AI-generated content may be incorrect.">
            <a:extLst>
              <a:ext uri="{FF2B5EF4-FFF2-40B4-BE49-F238E27FC236}">
                <a16:creationId xmlns:a16="http://schemas.microsoft.com/office/drawing/2014/main" id="{63B79B7C-A09E-7596-266A-DA87DC8B1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887" y="2982888"/>
            <a:ext cx="1222099" cy="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92634D5-56DC-E082-BFA8-84BC768BEA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67324">
            <a:off x="5178246" y="2478008"/>
            <a:ext cx="983164" cy="77788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70B29-3311-6981-B536-B5EF8085AE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515284" flipH="1">
            <a:off x="5613982" y="1595061"/>
            <a:ext cx="964034" cy="762753"/>
          </a:xfrm>
          <a:prstGeom prst="rect">
            <a:avLst/>
          </a:prstGeom>
        </p:spPr>
      </p:pic>
      <p:pic>
        <p:nvPicPr>
          <p:cNvPr id="4" name="Picture 3" descr="A black puzzle piece with a missing piece&#10;&#10;AI-generated content may be incorrect.">
            <a:extLst>
              <a:ext uri="{FF2B5EF4-FFF2-40B4-BE49-F238E27FC236}">
                <a16:creationId xmlns:a16="http://schemas.microsoft.com/office/drawing/2014/main" id="{E5048A4F-FAF2-04F1-020A-57C2D81318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7441241">
            <a:off x="2602793" y="4468040"/>
            <a:ext cx="834260" cy="54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2114" y="3321743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1243982" y="421028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64107" y="4315454"/>
            <a:ext cx="2976729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blue diamond with lights&#10;&#10;AI-generated content may be incorrect.">
            <a:extLst>
              <a:ext uri="{FF2B5EF4-FFF2-40B4-BE49-F238E27FC236}">
                <a16:creationId xmlns:a16="http://schemas.microsoft.com/office/drawing/2014/main" id="{CF4E5085-C327-8A68-9D63-67972972DB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88067" y="1638611"/>
            <a:ext cx="859683" cy="62763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17A7EC2-8EBF-BDF9-E560-454FBA41B4A4}"/>
              </a:ext>
            </a:extLst>
          </p:cNvPr>
          <p:cNvSpPr/>
          <p:nvPr/>
        </p:nvSpPr>
        <p:spPr>
          <a:xfrm>
            <a:off x="3378547" y="1573501"/>
            <a:ext cx="540252" cy="71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A blue diamond with lights&#10;&#10;AI-generated content may be incorrect.">
            <a:extLst>
              <a:ext uri="{FF2B5EF4-FFF2-40B4-BE49-F238E27FC236}">
                <a16:creationId xmlns:a16="http://schemas.microsoft.com/office/drawing/2014/main" id="{87DC7C1B-ACC9-A263-FDA8-6AF6B0714F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48705" y="4575785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271897"/>
          </a:xfrm>
          <a:custGeom>
            <a:avLst/>
            <a:gdLst>
              <a:gd name="csX0" fmla="*/ 0 w 3179685"/>
              <a:gd name="csY0" fmla="*/ 199780 h 5271897"/>
              <a:gd name="csX1" fmla="*/ 199780 w 3179685"/>
              <a:gd name="csY1" fmla="*/ 0 h 5271897"/>
              <a:gd name="csX2" fmla="*/ 922613 w 3179685"/>
              <a:gd name="csY2" fmla="*/ 0 h 5271897"/>
              <a:gd name="csX3" fmla="*/ 1645445 w 3179685"/>
              <a:gd name="csY3" fmla="*/ 0 h 5271897"/>
              <a:gd name="csX4" fmla="*/ 2979905 w 3179685"/>
              <a:gd name="csY4" fmla="*/ 0 h 5271897"/>
              <a:gd name="csX5" fmla="*/ 3179685 w 3179685"/>
              <a:gd name="csY5" fmla="*/ 199780 h 5271897"/>
              <a:gd name="csX6" fmla="*/ 3179685 w 3179685"/>
              <a:gd name="csY6" fmla="*/ 895828 h 5271897"/>
              <a:gd name="csX7" fmla="*/ 3179685 w 3179685"/>
              <a:gd name="csY7" fmla="*/ 1591876 h 5271897"/>
              <a:gd name="csX8" fmla="*/ 3179685 w 3179685"/>
              <a:gd name="csY8" fmla="*/ 2385371 h 5271897"/>
              <a:gd name="csX9" fmla="*/ 3179685 w 3179685"/>
              <a:gd name="csY9" fmla="*/ 2983973 h 5271897"/>
              <a:gd name="csX10" fmla="*/ 3179685 w 3179685"/>
              <a:gd name="csY10" fmla="*/ 3777467 h 5271897"/>
              <a:gd name="csX11" fmla="*/ 3179685 w 3179685"/>
              <a:gd name="csY11" fmla="*/ 4327345 h 5271897"/>
              <a:gd name="csX12" fmla="*/ 3179685 w 3179685"/>
              <a:gd name="csY12" fmla="*/ 5072117 h 5271897"/>
              <a:gd name="csX13" fmla="*/ 2979905 w 3179685"/>
              <a:gd name="csY13" fmla="*/ 5271897 h 5271897"/>
              <a:gd name="csX14" fmla="*/ 2312675 w 3179685"/>
              <a:gd name="csY14" fmla="*/ 5271897 h 5271897"/>
              <a:gd name="csX15" fmla="*/ 1673246 w 3179685"/>
              <a:gd name="csY15" fmla="*/ 5271897 h 5271897"/>
              <a:gd name="csX16" fmla="*/ 922613 w 3179685"/>
              <a:gd name="csY16" fmla="*/ 5271897 h 5271897"/>
              <a:gd name="csX17" fmla="*/ 199780 w 3179685"/>
              <a:gd name="csY17" fmla="*/ 5271897 h 5271897"/>
              <a:gd name="csX18" fmla="*/ 0 w 3179685"/>
              <a:gd name="csY18" fmla="*/ 5072117 h 5271897"/>
              <a:gd name="csX19" fmla="*/ 0 w 3179685"/>
              <a:gd name="csY19" fmla="*/ 4522239 h 5271897"/>
              <a:gd name="csX20" fmla="*/ 0 w 3179685"/>
              <a:gd name="csY20" fmla="*/ 3972361 h 5271897"/>
              <a:gd name="csX21" fmla="*/ 0 w 3179685"/>
              <a:gd name="csY21" fmla="*/ 3227589 h 5271897"/>
              <a:gd name="csX22" fmla="*/ 0 w 3179685"/>
              <a:gd name="csY22" fmla="*/ 2482818 h 5271897"/>
              <a:gd name="csX23" fmla="*/ 0 w 3179685"/>
              <a:gd name="csY23" fmla="*/ 1689323 h 5271897"/>
              <a:gd name="csX24" fmla="*/ 0 w 3179685"/>
              <a:gd name="csY24" fmla="*/ 993275 h 5271897"/>
              <a:gd name="csX25" fmla="*/ 0 w 3179685"/>
              <a:gd name="csY25" fmla="*/ 199780 h 52718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</a:cxnLst>
            <a:rect l="l" t="t" r="r" b="b"/>
            <a:pathLst>
              <a:path w="3179685" h="5271897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2415" y="497983"/>
                  <a:pt x="3186354" y="586294"/>
                  <a:pt x="3179685" y="895828"/>
                </a:cubicBezTo>
                <a:cubicBezTo>
                  <a:pt x="3173016" y="1205362"/>
                  <a:pt x="3180516" y="1250066"/>
                  <a:pt x="3179685" y="1591876"/>
                </a:cubicBezTo>
                <a:cubicBezTo>
                  <a:pt x="3178854" y="1933686"/>
                  <a:pt x="3187548" y="2160236"/>
                  <a:pt x="3179685" y="2385371"/>
                </a:cubicBezTo>
                <a:cubicBezTo>
                  <a:pt x="3171822" y="2610507"/>
                  <a:pt x="3159490" y="2751459"/>
                  <a:pt x="3179685" y="2983973"/>
                </a:cubicBezTo>
                <a:cubicBezTo>
                  <a:pt x="3199880" y="3216487"/>
                  <a:pt x="3215271" y="3414741"/>
                  <a:pt x="3179685" y="3777467"/>
                </a:cubicBezTo>
                <a:cubicBezTo>
                  <a:pt x="3144099" y="4140193"/>
                  <a:pt x="3180756" y="4147578"/>
                  <a:pt x="3179685" y="4327345"/>
                </a:cubicBezTo>
                <a:cubicBezTo>
                  <a:pt x="3178614" y="4507112"/>
                  <a:pt x="3199762" y="4853656"/>
                  <a:pt x="3179685" y="5072117"/>
                </a:cubicBezTo>
                <a:cubicBezTo>
                  <a:pt x="3177707" y="5177041"/>
                  <a:pt x="3086063" y="5266536"/>
                  <a:pt x="2979905" y="5271897"/>
                </a:cubicBezTo>
                <a:cubicBezTo>
                  <a:pt x="2706385" y="5271839"/>
                  <a:pt x="2616479" y="5243791"/>
                  <a:pt x="2312675" y="5271897"/>
                </a:cubicBezTo>
                <a:cubicBezTo>
                  <a:pt x="2008871" y="5300004"/>
                  <a:pt x="1944906" y="5259604"/>
                  <a:pt x="1673246" y="5271897"/>
                </a:cubicBezTo>
                <a:cubicBezTo>
                  <a:pt x="1401586" y="5284190"/>
                  <a:pt x="1116635" y="5298635"/>
                  <a:pt x="922613" y="5271897"/>
                </a:cubicBezTo>
                <a:cubicBezTo>
                  <a:pt x="728591" y="5245159"/>
                  <a:pt x="461622" y="5280742"/>
                  <a:pt x="199780" y="5271897"/>
                </a:cubicBezTo>
                <a:cubicBezTo>
                  <a:pt x="98037" y="5258396"/>
                  <a:pt x="-8234" y="5186377"/>
                  <a:pt x="0" y="5072117"/>
                </a:cubicBezTo>
                <a:cubicBezTo>
                  <a:pt x="-5536" y="4947949"/>
                  <a:pt x="-21870" y="4787540"/>
                  <a:pt x="0" y="4522239"/>
                </a:cubicBezTo>
                <a:cubicBezTo>
                  <a:pt x="21870" y="4256938"/>
                  <a:pt x="24740" y="4217296"/>
                  <a:pt x="0" y="3972361"/>
                </a:cubicBezTo>
                <a:cubicBezTo>
                  <a:pt x="-24740" y="3727426"/>
                  <a:pt x="-10022" y="3476722"/>
                  <a:pt x="0" y="3227589"/>
                </a:cubicBezTo>
                <a:cubicBezTo>
                  <a:pt x="10022" y="2978456"/>
                  <a:pt x="-29809" y="2800935"/>
                  <a:pt x="0" y="2482818"/>
                </a:cubicBezTo>
                <a:cubicBezTo>
                  <a:pt x="29809" y="2164701"/>
                  <a:pt x="38151" y="1908305"/>
                  <a:pt x="0" y="1689323"/>
                </a:cubicBezTo>
                <a:cubicBezTo>
                  <a:pt x="-38151" y="1470341"/>
                  <a:pt x="5632" y="1193568"/>
                  <a:pt x="0" y="993275"/>
                </a:cubicBezTo>
                <a:cubicBezTo>
                  <a:pt x="-5632" y="792982"/>
                  <a:pt x="34056" y="514145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587209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3" name="Picture 2" descr="A blue diamond with lights&#10;&#10;AI-generated content may be incorrect.">
            <a:extLst>
              <a:ext uri="{FF2B5EF4-FFF2-40B4-BE49-F238E27FC236}">
                <a16:creationId xmlns:a16="http://schemas.microsoft.com/office/drawing/2014/main" id="{82638DD2-BA6E-EC1C-1E5F-7B642B5C46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84134" y="1645684"/>
            <a:ext cx="859683" cy="6276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BC979CA-4D7C-3AC8-EA2A-15B598860456}"/>
              </a:ext>
            </a:extLst>
          </p:cNvPr>
          <p:cNvSpPr/>
          <p:nvPr/>
        </p:nvSpPr>
        <p:spPr>
          <a:xfrm>
            <a:off x="3136392" y="1580574"/>
            <a:ext cx="778474" cy="71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diamond with lights&#10;&#10;AI-generated content may be incorrect.">
            <a:extLst>
              <a:ext uri="{FF2B5EF4-FFF2-40B4-BE49-F238E27FC236}">
                <a16:creationId xmlns:a16="http://schemas.microsoft.com/office/drawing/2014/main" id="{9985A858-2DCA-B92D-75DF-5698FB716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180" y="3355567"/>
            <a:ext cx="859683" cy="62763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F12EFA8-D7E4-E388-641C-38041A13FCDB}"/>
              </a:ext>
            </a:extLst>
          </p:cNvPr>
          <p:cNvSpPr/>
          <p:nvPr/>
        </p:nvSpPr>
        <p:spPr>
          <a:xfrm>
            <a:off x="3236976" y="3290457"/>
            <a:ext cx="650936" cy="71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blue diamond with lights&#10;&#10;AI-generated content may be incorrect.">
            <a:extLst>
              <a:ext uri="{FF2B5EF4-FFF2-40B4-BE49-F238E27FC236}">
                <a16:creationId xmlns:a16="http://schemas.microsoft.com/office/drawing/2014/main" id="{63EA9244-BE1E-32CF-70B7-FE0508595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447" y="5195223"/>
            <a:ext cx="859683" cy="6276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888FCBC-48F8-13CE-4E26-AD6BF84F9682}"/>
              </a:ext>
            </a:extLst>
          </p:cNvPr>
          <p:cNvSpPr/>
          <p:nvPr/>
        </p:nvSpPr>
        <p:spPr>
          <a:xfrm>
            <a:off x="3374135" y="5130113"/>
            <a:ext cx="483043" cy="71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A blue diamond with lights&#10;&#10;AI-generated content may be incorrect.">
            <a:extLst>
              <a:ext uri="{FF2B5EF4-FFF2-40B4-BE49-F238E27FC236}">
                <a16:creationId xmlns:a16="http://schemas.microsoft.com/office/drawing/2014/main" id="{DD25EF76-D241-0424-F160-2EA0A964B9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018" y="1346040"/>
            <a:ext cx="859683" cy="62763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127B46B-0A11-B089-1CD1-C07C7FD92F8D}"/>
              </a:ext>
            </a:extLst>
          </p:cNvPr>
          <p:cNvSpPr/>
          <p:nvPr/>
        </p:nvSpPr>
        <p:spPr>
          <a:xfrm>
            <a:off x="8336706" y="1280930"/>
            <a:ext cx="483043" cy="7162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A blue diamond with lights&#10;&#10;AI-generated content may be incorrect.">
            <a:extLst>
              <a:ext uri="{FF2B5EF4-FFF2-40B4-BE49-F238E27FC236}">
                <a16:creationId xmlns:a16="http://schemas.microsoft.com/office/drawing/2014/main" id="{F17360F7-94FA-A233-7CA2-649579DC94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89018" y="2734813"/>
            <a:ext cx="859683" cy="62763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8AA4137-EBD7-C88E-071D-F1935775168E}"/>
              </a:ext>
            </a:extLst>
          </p:cNvPr>
          <p:cNvSpPr txBox="1"/>
          <p:nvPr/>
        </p:nvSpPr>
        <p:spPr>
          <a:xfrm>
            <a:off x="4536557" y="337441"/>
            <a:ext cx="4434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Ink Free" panose="03080402000500000000" pitchFamily="66" charset="0"/>
              </a:rPr>
              <a:t>Continuing in a New Context</a:t>
            </a:r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4549743" y="3044279"/>
            <a:ext cx="3092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432" y="2866986"/>
            <a:ext cx="2355136" cy="15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diagram&#10;&#10;AI-generated content may be incorrect.">
            <a:extLst>
              <a:ext uri="{FF2B5EF4-FFF2-40B4-BE49-F238E27FC236}">
                <a16:creationId xmlns:a16="http://schemas.microsoft.com/office/drawing/2014/main" id="{B1727806-D718-33A7-A44A-D17A6E5C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5" y="2390486"/>
            <a:ext cx="3009900" cy="169545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3909085" y="2028008"/>
            <a:ext cx="4373829" cy="2532314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E3BFD9D5-1BC0-1B8F-F987-14C5F1F9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" y="-1"/>
            <a:ext cx="12183438" cy="68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292" y="165070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https://github.com/lexler/Talks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core_patterns_for_coding_with_ai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20055-843D-C7BD-04AB-D66556D2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71" y="1108840"/>
            <a:ext cx="4934607" cy="49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111500</TotalTime>
  <Words>2822</Words>
  <Application>Microsoft Macintosh PowerPoint</Application>
  <PresentationFormat>Widescreen</PresentationFormat>
  <Paragraphs>631</Paragraphs>
  <Slides>120</Slides>
  <Notes>54</Notes>
  <HiddenSlides>74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120</vt:i4>
      </vt:variant>
    </vt:vector>
  </HeadingPairs>
  <TitlesOfParts>
    <vt:vector size="128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1083</cp:revision>
  <dcterms:created xsi:type="dcterms:W3CDTF">2023-11-14T16:04:34Z</dcterms:created>
  <dcterms:modified xsi:type="dcterms:W3CDTF">2026-02-19T09:49:53Z</dcterms:modified>
</cp:coreProperties>
</file>